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8D9C-4C26-4E87-B02B-78FD0C5E1B6D}" type="datetimeFigureOut">
              <a:rPr lang="ru-RU" smtClean="0"/>
              <a:pPr/>
              <a:t>05.08.2011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258B-35C9-46A8-9024-1DFB0AD1D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8D9C-4C26-4E87-B02B-78FD0C5E1B6D}" type="datetimeFigureOut">
              <a:rPr lang="ru-RU" smtClean="0"/>
              <a:pPr/>
              <a:t>05.08.2011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258B-35C9-46A8-9024-1DFB0AD1D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8D9C-4C26-4E87-B02B-78FD0C5E1B6D}" type="datetimeFigureOut">
              <a:rPr lang="ru-RU" smtClean="0"/>
              <a:pPr/>
              <a:t>05.08.2011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258B-35C9-46A8-9024-1DFB0AD1D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8D9C-4C26-4E87-B02B-78FD0C5E1B6D}" type="datetimeFigureOut">
              <a:rPr lang="ru-RU" smtClean="0"/>
              <a:pPr/>
              <a:t>05.08.2011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258B-35C9-46A8-9024-1DFB0AD1D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8D9C-4C26-4E87-B02B-78FD0C5E1B6D}" type="datetimeFigureOut">
              <a:rPr lang="ru-RU" smtClean="0"/>
              <a:pPr/>
              <a:t>05.08.2011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258B-35C9-46A8-9024-1DFB0AD1D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8D9C-4C26-4E87-B02B-78FD0C5E1B6D}" type="datetimeFigureOut">
              <a:rPr lang="ru-RU" smtClean="0"/>
              <a:pPr/>
              <a:t>05.08.2011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258B-35C9-46A8-9024-1DFB0AD1D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8D9C-4C26-4E87-B02B-78FD0C5E1B6D}" type="datetimeFigureOut">
              <a:rPr lang="ru-RU" smtClean="0"/>
              <a:pPr/>
              <a:t>05.08.2011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258B-35C9-46A8-9024-1DFB0AD1D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8D9C-4C26-4E87-B02B-78FD0C5E1B6D}" type="datetimeFigureOut">
              <a:rPr lang="ru-RU" smtClean="0"/>
              <a:pPr/>
              <a:t>05.08.2011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258B-35C9-46A8-9024-1DFB0AD1D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8D9C-4C26-4E87-B02B-78FD0C5E1B6D}" type="datetimeFigureOut">
              <a:rPr lang="ru-RU" smtClean="0"/>
              <a:pPr/>
              <a:t>05.08.2011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258B-35C9-46A8-9024-1DFB0AD1D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8D9C-4C26-4E87-B02B-78FD0C5E1B6D}" type="datetimeFigureOut">
              <a:rPr lang="ru-RU" smtClean="0"/>
              <a:pPr/>
              <a:t>05.08.2011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258B-35C9-46A8-9024-1DFB0AD1D2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8D9C-4C26-4E87-B02B-78FD0C5E1B6D}" type="datetimeFigureOut">
              <a:rPr lang="ru-RU" smtClean="0"/>
              <a:pPr/>
              <a:t>05.08.2011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D9258B-35C9-46A8-9024-1DFB0AD1D2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5A8D9C-4C26-4E87-B02B-78FD0C5E1B6D}" type="datetimeFigureOut">
              <a:rPr lang="ru-RU" smtClean="0"/>
              <a:pPr/>
              <a:t>05.08.2011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D9258B-35C9-46A8-9024-1DFB0AD1D2B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Пирамида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428868"/>
            <a:ext cx="7854696" cy="3143272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/>
              <a:t>                                       Работу выполнили</a:t>
            </a:r>
          </a:p>
          <a:p>
            <a:pPr algn="l"/>
            <a:r>
              <a:rPr lang="ru-RU" dirty="0" smtClean="0"/>
              <a:t>                                       ученики 8 класса </a:t>
            </a:r>
          </a:p>
          <a:p>
            <a:pPr algn="l"/>
            <a:r>
              <a:rPr lang="ru-RU" dirty="0" smtClean="0"/>
              <a:t>                                       МОУ СОШ с. </a:t>
            </a:r>
            <a:r>
              <a:rPr lang="ru-RU" dirty="0" err="1" smtClean="0"/>
              <a:t>Кипцы</a:t>
            </a:r>
            <a:r>
              <a:rPr lang="ru-RU" dirty="0" smtClean="0"/>
              <a:t> </a:t>
            </a:r>
          </a:p>
          <a:p>
            <a:pPr algn="l"/>
            <a:r>
              <a:rPr lang="ru-RU" dirty="0" smtClean="0"/>
              <a:t>                                       Жарков Матвей,</a:t>
            </a:r>
          </a:p>
          <a:p>
            <a:pPr algn="l"/>
            <a:r>
              <a:rPr lang="ru-RU" dirty="0" smtClean="0"/>
              <a:t>                                       </a:t>
            </a:r>
            <a:r>
              <a:rPr lang="ru-RU" dirty="0" err="1" smtClean="0"/>
              <a:t>Корниенко</a:t>
            </a:r>
            <a:r>
              <a:rPr lang="ru-RU" dirty="0" smtClean="0"/>
              <a:t> </a:t>
            </a:r>
            <a:r>
              <a:rPr lang="ru-RU" dirty="0" smtClean="0"/>
              <a:t>Илья,</a:t>
            </a:r>
          </a:p>
          <a:p>
            <a:pPr algn="l"/>
            <a:r>
              <a:rPr lang="ru-RU" dirty="0" smtClean="0"/>
              <a:t>	</a:t>
            </a:r>
            <a:r>
              <a:rPr lang="ru-RU" dirty="0" smtClean="0"/>
              <a:t>		      Приходько Софья,</a:t>
            </a:r>
          </a:p>
          <a:p>
            <a:pPr algn="l"/>
            <a:r>
              <a:rPr lang="ru-RU" dirty="0" smtClean="0"/>
              <a:t>	</a:t>
            </a:r>
            <a:r>
              <a:rPr lang="ru-RU" dirty="0" smtClean="0"/>
              <a:t>		      </a:t>
            </a:r>
            <a:r>
              <a:rPr lang="ru-RU" dirty="0" err="1" smtClean="0"/>
              <a:t>Чувилин</a:t>
            </a:r>
            <a:r>
              <a:rPr lang="ru-RU" smtClean="0"/>
              <a:t> Влад</a:t>
            </a:r>
            <a:endParaRPr lang="ru-RU" dirty="0" smtClean="0"/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  <a:p>
            <a:pPr algn="l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836712"/>
            <a:ext cx="7772400" cy="1512168"/>
          </a:xfrm>
        </p:spPr>
        <p:txBody>
          <a:bodyPr/>
          <a:lstStyle/>
          <a:p>
            <a:pPr algn="ctr"/>
            <a:r>
              <a:rPr lang="ru-RU" dirty="0" smtClean="0"/>
              <a:t>Пирамиды</a:t>
            </a:r>
            <a:br>
              <a:rPr lang="ru-RU" dirty="0" smtClean="0"/>
            </a:br>
            <a:r>
              <a:rPr lang="ru-RU" dirty="0" smtClean="0"/>
              <a:t>в жизни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420888"/>
            <a:ext cx="8146104" cy="343700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Надежда\Desktop\Без названия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492896"/>
            <a:ext cx="3240360" cy="3312368"/>
          </a:xfrm>
          <a:prstGeom prst="rect">
            <a:avLst/>
          </a:prstGeom>
          <a:noFill/>
        </p:spPr>
      </p:pic>
      <p:pic>
        <p:nvPicPr>
          <p:cNvPr id="1028" name="Picture 4" descr="C:\Users\Надежда\Desktop\img_user_file_56b8acfe8495c_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492896"/>
            <a:ext cx="4320480" cy="3312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Пирамиды древности .</a:t>
            </a:r>
            <a:br>
              <a:rPr lang="ru-RU" dirty="0" smtClean="0"/>
            </a:br>
            <a:r>
              <a:rPr lang="ru-RU" dirty="0" smtClean="0"/>
              <a:t> Египетские пирамиды</a:t>
            </a:r>
            <a:endParaRPr lang="ru-RU" dirty="0"/>
          </a:p>
        </p:txBody>
      </p:sp>
      <p:pic>
        <p:nvPicPr>
          <p:cNvPr id="3074" name="Picture 2" descr="C:\Users\Надежда\Desktop\Без названия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20888"/>
            <a:ext cx="4608512" cy="3744416"/>
          </a:xfrm>
          <a:prstGeom prst="rect">
            <a:avLst/>
          </a:prstGeom>
          <a:noFill/>
        </p:spPr>
      </p:pic>
      <p:pic>
        <p:nvPicPr>
          <p:cNvPr id="3075" name="Picture 3" descr="C:\Users\Надежда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492896"/>
            <a:ext cx="3528392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Пирамида своими руками</a:t>
            </a:r>
            <a:endParaRPr lang="ru-RU" dirty="0"/>
          </a:p>
        </p:txBody>
      </p:sp>
      <p:pic>
        <p:nvPicPr>
          <p:cNvPr id="2050" name="Picture 2" descr="C:\Users\Надежда\Desktop\Без названия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132856"/>
            <a:ext cx="3888432" cy="3528392"/>
          </a:xfrm>
          <a:prstGeom prst="rect">
            <a:avLst/>
          </a:prstGeom>
          <a:noFill/>
        </p:spPr>
      </p:pic>
      <p:pic>
        <p:nvPicPr>
          <p:cNvPr id="2051" name="Picture 3" descr="C:\Users\Надежда\Desktop\Без названия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132856"/>
            <a:ext cx="3240360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Лечебные свойства пирамиды</a:t>
            </a:r>
            <a:endParaRPr lang="ru-RU" dirty="0"/>
          </a:p>
        </p:txBody>
      </p:sp>
      <p:pic>
        <p:nvPicPr>
          <p:cNvPr id="4098" name="Picture 2" descr="C:\Users\Надежда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564904"/>
            <a:ext cx="4680520" cy="3888432"/>
          </a:xfrm>
          <a:prstGeom prst="rect">
            <a:avLst/>
          </a:prstGeom>
          <a:noFill/>
        </p:spPr>
      </p:pic>
      <p:pic>
        <p:nvPicPr>
          <p:cNvPr id="4099" name="Picture 3" descr="C:\Users\Надежда\Desktop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708920"/>
            <a:ext cx="3240360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Blog.tutoronline.ru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ru.wikipedia.org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геометрия, 10-11 учебник:  </a:t>
            </a:r>
            <a:r>
              <a:rPr lang="ru-RU" dirty="0" err="1" smtClean="0">
                <a:solidFill>
                  <a:srgbClr val="0070C0"/>
                </a:solidFill>
              </a:rPr>
              <a:t>Л.С.Атанасян</a:t>
            </a:r>
            <a:r>
              <a:rPr lang="ru-RU" dirty="0" smtClean="0">
                <a:solidFill>
                  <a:srgbClr val="0070C0"/>
                </a:solidFill>
              </a:rPr>
              <a:t>, В.Ф.Бутузов и др.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93904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Определение</a:t>
            </a:r>
          </a:p>
          <a:p>
            <a:r>
              <a:rPr lang="ru-RU" dirty="0" smtClean="0"/>
              <a:t>Элементы пирамиды </a:t>
            </a:r>
          </a:p>
          <a:p>
            <a:r>
              <a:rPr lang="ru-RU" dirty="0" smtClean="0"/>
              <a:t>Свойства пирамиды</a:t>
            </a:r>
          </a:p>
          <a:p>
            <a:r>
              <a:rPr lang="ru-RU" dirty="0" smtClean="0"/>
              <a:t>Правильная пирамида</a:t>
            </a:r>
          </a:p>
          <a:p>
            <a:r>
              <a:rPr lang="ru-RU" dirty="0" smtClean="0"/>
              <a:t>Свойства правильной пирамиды</a:t>
            </a:r>
          </a:p>
          <a:p>
            <a:r>
              <a:rPr lang="ru-RU" dirty="0" smtClean="0"/>
              <a:t>Поверхности пирамиды</a:t>
            </a:r>
          </a:p>
          <a:p>
            <a:r>
              <a:rPr lang="ru-RU" dirty="0" smtClean="0"/>
              <a:t>Пирамиды в жизни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определение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09600" y="2828784"/>
            <a:ext cx="2209800" cy="3457735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Пирамида – многогранник, состоящий из многоугольника А1А2…</a:t>
            </a:r>
            <a:r>
              <a:rPr lang="ru-RU" sz="2000" dirty="0" err="1" smtClean="0"/>
              <a:t>Аn</a:t>
            </a:r>
            <a:r>
              <a:rPr lang="ru-RU" sz="2000" dirty="0" smtClean="0"/>
              <a:t> и точки P, не лежащей в плоскости этого многоугольника и соединенной отрезками с вершинами многоугольника.</a:t>
            </a:r>
            <a:endParaRPr lang="ru-RU" sz="2000" dirty="0"/>
          </a:p>
        </p:txBody>
      </p:sp>
      <p:pic>
        <p:nvPicPr>
          <p:cNvPr id="5" name="Рисунок 4" descr="2262.gif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0782" b="10782"/>
          <a:stretch>
            <a:fillRect/>
          </a:stretch>
        </p:blipFill>
        <p:spPr>
          <a:xfrm rot="420000">
            <a:off x="3404275" y="1193390"/>
            <a:ext cx="4618037" cy="446828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404664"/>
            <a:ext cx="7772400" cy="864096"/>
          </a:xfrm>
        </p:spPr>
        <p:txBody>
          <a:bodyPr/>
          <a:lstStyle/>
          <a:p>
            <a:pPr algn="ctr"/>
            <a:r>
              <a:rPr lang="ru-RU" b="0" dirty="0" smtClean="0"/>
              <a:t>Элементы пирамиды</a:t>
            </a:r>
            <a:endParaRPr lang="ru-RU" b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412776"/>
            <a:ext cx="7772400" cy="5184576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основание — многоугольник, которому не принадлежит вершина пирамиды.</a:t>
            </a:r>
          </a:p>
          <a:p>
            <a:r>
              <a:rPr lang="ru-RU" dirty="0" smtClean="0"/>
              <a:t>боковые грани — треугольники, сходящиеся в вершине пирамиды;</a:t>
            </a:r>
          </a:p>
          <a:p>
            <a:r>
              <a:rPr lang="ru-RU" dirty="0" smtClean="0"/>
              <a:t>боковые ребра — общие стороны боковых граней;</a:t>
            </a:r>
          </a:p>
          <a:p>
            <a:r>
              <a:rPr lang="ru-RU" dirty="0" smtClean="0"/>
              <a:t>вершина пирамиды — точка, соединяющая боковые рёбра и не лежащая в плоскости основания</a:t>
            </a:r>
          </a:p>
          <a:p>
            <a:r>
              <a:rPr lang="ru-RU" dirty="0" smtClean="0"/>
              <a:t>высота — отрезок перпендикуляра, проведённого через вершину пирамиды к плоскости её основания (концами этого отрезка являются вершина пирамиды и основание перпендикуляра); </a:t>
            </a:r>
          </a:p>
          <a:p>
            <a:r>
              <a:rPr lang="ru-RU" dirty="0" smtClean="0"/>
              <a:t>апофема — высота боковой грани, проведенная из вершины пирамиды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Свойства</a:t>
            </a:r>
            <a:r>
              <a:rPr lang="ru-RU" dirty="0" smtClean="0"/>
              <a:t> </a:t>
            </a:r>
            <a:r>
              <a:rPr lang="ru-RU" sz="3200" dirty="0" smtClean="0"/>
              <a:t>пирамиды</a:t>
            </a:r>
            <a:endParaRPr lang="ru-RU" sz="32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3314696" cy="45720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Если боковые грани наклонены к плоскости основания под одним углом, то : в основание пирамиды можно вписать окружность, причем вершина пирамиды проецируется в ее центр;</a:t>
            </a:r>
          </a:p>
          <a:p>
            <a:r>
              <a:rPr lang="ru-RU" sz="2000" dirty="0" smtClean="0"/>
              <a:t>высоты боковых граней равны</a:t>
            </a:r>
            <a:endParaRPr lang="ru-RU" sz="2000" dirty="0"/>
          </a:p>
        </p:txBody>
      </p:sp>
      <p:pic>
        <p:nvPicPr>
          <p:cNvPr id="5" name="Содержимое 4" descr="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800600" y="1071546"/>
            <a:ext cx="4129118" cy="4500594"/>
          </a:xfrm>
        </p:spPr>
      </p:pic>
      <p:pic>
        <p:nvPicPr>
          <p:cNvPr id="6" name="Содержимое 4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1071546"/>
            <a:ext cx="4129118" cy="450059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548680"/>
            <a:ext cx="7772400" cy="1224136"/>
          </a:xfrm>
        </p:spPr>
        <p:txBody>
          <a:bodyPr/>
          <a:lstStyle/>
          <a:p>
            <a:pPr algn="ctr"/>
            <a:r>
              <a:rPr lang="ru-RU" b="0" dirty="0" smtClean="0"/>
              <a:t>Свойства пирамиды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060848"/>
            <a:ext cx="7772400" cy="4511424"/>
          </a:xfrm>
        </p:spPr>
        <p:txBody>
          <a:bodyPr/>
          <a:lstStyle/>
          <a:p>
            <a:r>
              <a:rPr lang="ru-RU" dirty="0" smtClean="0"/>
              <a:t>   Если все боковые ребра равны, то: около основания пирамиды можно описать окружность, причём вершина пирамиды проецируется в её </a:t>
            </a:r>
            <a:r>
              <a:rPr lang="ru-RU" dirty="0" err="1" smtClean="0"/>
              <a:t>центр;боковые</a:t>
            </a:r>
            <a:r>
              <a:rPr lang="ru-RU" dirty="0" smtClean="0"/>
              <a:t> ребра образуют с плоскостью основания равные углы.</a:t>
            </a:r>
          </a:p>
          <a:p>
            <a:r>
              <a:rPr lang="ru-RU" dirty="0" smtClean="0"/>
              <a:t>также верно и обратное, то есть</a:t>
            </a:r>
          </a:p>
          <a:p>
            <a:r>
              <a:rPr lang="ru-RU" dirty="0" smtClean="0"/>
              <a:t> если боковые ребра образуют с плоскостью основания равные углы или</a:t>
            </a:r>
          </a:p>
          <a:p>
            <a:r>
              <a:rPr lang="ru-RU" dirty="0" smtClean="0"/>
              <a:t> если около основания пирамиды можно описать окружность, причём вершина пирамиды проецируется в её центр, то все боковые ребра пирамиды равны.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/>
              <a:t>Правильная пирамида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Пирамида называется правильной, если ее основанием является АВСД правильный многоугольник, а вершина проецируется в центр основания.</a:t>
            </a:r>
            <a:endParaRPr lang="ru-RU" sz="2400" dirty="0"/>
          </a:p>
        </p:txBody>
      </p:sp>
      <p:pic>
        <p:nvPicPr>
          <p:cNvPr id="5" name="Содержимое 4" descr="53910060_0cdb8dc542e56ad96ad6c938b68d7fde_800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844925" y="1676400"/>
            <a:ext cx="457200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/>
              <a:t>Свойства правильной пирамиды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боковые ребра правильной пирамиды равны;</a:t>
            </a:r>
          </a:p>
          <a:p>
            <a:r>
              <a:rPr lang="ru-RU" sz="2400" dirty="0" smtClean="0"/>
              <a:t>в правильной пирамиде все боковые грани— равные равнобедренные треугольники</a:t>
            </a:r>
            <a:endParaRPr lang="ru-RU" sz="2400" dirty="0"/>
          </a:p>
        </p:txBody>
      </p:sp>
      <p:pic>
        <p:nvPicPr>
          <p:cNvPr id="5" name="Содержимое 4" descr="53910060_0cdb8dc542e56ad96ad6c938b68d7fde_800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844925" y="1676400"/>
            <a:ext cx="457200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 smtClean="0"/>
              <a:t>Поверхность пирамиды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2714620"/>
            <a:ext cx="7772400" cy="335758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Площадью полной поверхности пирамиды называется сумма площадей всех ее граней (т.е. основания и боковых граней).Площадью боковой поверхности пирамиды называется сумма площадей ее боковых граней.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220</TotalTime>
  <Words>275</Words>
  <Application>Microsoft Office PowerPoint</Application>
  <PresentationFormat>Экран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Пирамида </vt:lpstr>
      <vt:lpstr>План</vt:lpstr>
      <vt:lpstr>определение</vt:lpstr>
      <vt:lpstr>Элементы пирамиды</vt:lpstr>
      <vt:lpstr>Свойства пирамиды</vt:lpstr>
      <vt:lpstr>Свойства пирамиды</vt:lpstr>
      <vt:lpstr>Правильная пирамида</vt:lpstr>
      <vt:lpstr>Свойства правильной пирамиды</vt:lpstr>
      <vt:lpstr>Поверхность пирамиды</vt:lpstr>
      <vt:lpstr>Пирамиды в жизни</vt:lpstr>
      <vt:lpstr>Пирамиды древности .  Египетские пирамиды</vt:lpstr>
      <vt:lpstr>  Пирамида своими руками</vt:lpstr>
      <vt:lpstr>Лечебные свойства пирамиды</vt:lpstr>
      <vt:lpstr>Литература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Пирамида</dc:title>
  <dc:creator>MASHINA</dc:creator>
  <cp:lastModifiedBy>01</cp:lastModifiedBy>
  <cp:revision>27</cp:revision>
  <dcterms:created xsi:type="dcterms:W3CDTF">2017-05-03T13:49:41Z</dcterms:created>
  <dcterms:modified xsi:type="dcterms:W3CDTF">2011-08-04T20:36:58Z</dcterms:modified>
</cp:coreProperties>
</file>